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3" r:id="rId4"/>
    <p:sldId id="264" r:id="rId5"/>
    <p:sldId id="258" r:id="rId6"/>
    <p:sldId id="259" r:id="rId7"/>
    <p:sldId id="261" r:id="rId8"/>
    <p:sldId id="266" r:id="rId9"/>
    <p:sldId id="267" r:id="rId10"/>
    <p:sldId id="268" r:id="rId11"/>
    <p:sldId id="269" r:id="rId12"/>
    <p:sldId id="271" r:id="rId13"/>
    <p:sldId id="270" r:id="rId14"/>
    <p:sldId id="272" r:id="rId1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480B89E-4770-442E-A447-7721BFB4C49B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39DEC61-2C11-49A0-9AF0-E74D647567ED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8029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0B89E-4770-442E-A447-7721BFB4C49B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EC61-2C11-49A0-9AF0-E74D647567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8828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0B89E-4770-442E-A447-7721BFB4C49B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EC61-2C11-49A0-9AF0-E74D647567ED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597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0B89E-4770-442E-A447-7721BFB4C49B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EC61-2C11-49A0-9AF0-E74D647567E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7870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0B89E-4770-442E-A447-7721BFB4C49B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EC61-2C11-49A0-9AF0-E74D647567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9833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0B89E-4770-442E-A447-7721BFB4C49B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EC61-2C11-49A0-9AF0-E74D647567E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741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0B89E-4770-442E-A447-7721BFB4C49B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EC61-2C11-49A0-9AF0-E74D647567ED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94883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0B89E-4770-442E-A447-7721BFB4C49B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EC61-2C11-49A0-9AF0-E74D647567ED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9570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0B89E-4770-442E-A447-7721BFB4C49B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EC61-2C11-49A0-9AF0-E74D647567ED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7978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0B89E-4770-442E-A447-7721BFB4C49B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EC61-2C11-49A0-9AF0-E74D647567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1112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0B89E-4770-442E-A447-7721BFB4C49B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EC61-2C11-49A0-9AF0-E74D647567ED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0659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0B89E-4770-442E-A447-7721BFB4C49B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EC61-2C11-49A0-9AF0-E74D647567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6551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0B89E-4770-442E-A447-7721BFB4C49B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EC61-2C11-49A0-9AF0-E74D647567ED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947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0B89E-4770-442E-A447-7721BFB4C49B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EC61-2C11-49A0-9AF0-E74D647567ED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1609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0B89E-4770-442E-A447-7721BFB4C49B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EC61-2C11-49A0-9AF0-E74D647567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1403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0B89E-4770-442E-A447-7721BFB4C49B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EC61-2C11-49A0-9AF0-E74D647567ED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6699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0B89E-4770-442E-A447-7721BFB4C49B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EC61-2C11-49A0-9AF0-E74D647567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720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480B89E-4770-442E-A447-7721BFB4C49B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39DEC61-2C11-49A0-9AF0-E74D647567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1824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1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.gg.go.kr/portal/data/service/selectServicePage.do?page=1&amp;sortColumn=&amp;sortDirection=&amp;infId=4FSFNY7BANKX85VT7V9I13311186&amp;infSeq=1&amp;searchWord=%EB%AC%B4%EB%8D%94%EC%9C%8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nkyung.com/it/article/201906114497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iew.asiae.co.kr/article/2019060610274173300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sz="4000" dirty="0" smtClean="0"/>
              <a:t>군포 무더위 </a:t>
            </a:r>
            <a:r>
              <a:rPr lang="ko-KR" altLang="en-US" sz="4000" dirty="0" smtClean="0"/>
              <a:t>쉼터 </a:t>
            </a:r>
            <a:r>
              <a:rPr lang="ko-KR" altLang="en-US" sz="4000" dirty="0" smtClean="0"/>
              <a:t>전력 절감 </a:t>
            </a:r>
            <a:r>
              <a:rPr lang="ko-KR" altLang="en-US" sz="4000" dirty="0" smtClean="0"/>
              <a:t>분석</a:t>
            </a:r>
            <a:endParaRPr lang="ko-KR" altLang="en-US" sz="40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20172311 </a:t>
            </a:r>
            <a:r>
              <a:rPr lang="ko-KR" altLang="en-US" dirty="0" smtClean="0"/>
              <a:t>김재현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5197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결과 및 해결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95400" y="2556932"/>
            <a:ext cx="9728199" cy="3640668"/>
          </a:xfrm>
        </p:spPr>
        <p:txBody>
          <a:bodyPr>
            <a:normAutofit/>
          </a:bodyPr>
          <a:lstStyle/>
          <a:p>
            <a:r>
              <a:rPr lang="ko-KR" altLang="en-US" sz="2200" dirty="0" smtClean="0"/>
              <a:t>군포에 있는 무더위 쉼터 에어컨 수 </a:t>
            </a:r>
            <a:r>
              <a:rPr lang="en-US" altLang="ko-KR" sz="2200" dirty="0" smtClean="0"/>
              <a:t>: 144 *  1.631944 = 234.999936 (</a:t>
            </a:r>
            <a:r>
              <a:rPr lang="ko-KR" altLang="en-US" sz="2200" dirty="0" smtClean="0"/>
              <a:t>약 </a:t>
            </a:r>
            <a:r>
              <a:rPr lang="en-US" altLang="ko-KR" sz="2200" dirty="0" smtClean="0"/>
              <a:t>235</a:t>
            </a:r>
            <a:r>
              <a:rPr lang="ko-KR" altLang="en-US" sz="2200" dirty="0" smtClean="0"/>
              <a:t>대</a:t>
            </a:r>
            <a:r>
              <a:rPr lang="en-US" altLang="ko-KR" sz="2200" dirty="0" smtClean="0"/>
              <a:t>)</a:t>
            </a:r>
          </a:p>
          <a:p>
            <a:r>
              <a:rPr lang="ko-KR" altLang="en-US" sz="2200" dirty="0"/>
              <a:t>군포에 있는 무더위 쉼터 </a:t>
            </a:r>
            <a:r>
              <a:rPr lang="ko-KR" altLang="en-US" sz="2200" dirty="0" smtClean="0"/>
              <a:t>선풍기 </a:t>
            </a:r>
            <a:r>
              <a:rPr lang="ko-KR" altLang="en-US" sz="2200" dirty="0"/>
              <a:t>수 </a:t>
            </a:r>
            <a:r>
              <a:rPr lang="en-US" altLang="ko-KR" sz="2200" dirty="0"/>
              <a:t>: 144 *  </a:t>
            </a:r>
            <a:r>
              <a:rPr lang="en-US" altLang="ko-KR" sz="2200" dirty="0" smtClean="0"/>
              <a:t>1.965278 = 283.000032 </a:t>
            </a:r>
            <a:r>
              <a:rPr lang="en-US" altLang="ko-KR" sz="2200" dirty="0"/>
              <a:t>(</a:t>
            </a:r>
            <a:r>
              <a:rPr lang="ko-KR" altLang="en-US" sz="2200" dirty="0"/>
              <a:t>약 </a:t>
            </a:r>
            <a:r>
              <a:rPr lang="en-US" altLang="ko-KR" sz="2200" dirty="0" smtClean="0"/>
              <a:t>283</a:t>
            </a:r>
            <a:r>
              <a:rPr lang="ko-KR" altLang="en-US" sz="2200" dirty="0" smtClean="0"/>
              <a:t>대</a:t>
            </a:r>
            <a:r>
              <a:rPr lang="en-US" altLang="ko-KR" sz="2200" dirty="0" smtClean="0"/>
              <a:t>)</a:t>
            </a:r>
            <a:endParaRPr lang="en-US" altLang="ko-KR" sz="2200" dirty="0"/>
          </a:p>
          <a:p>
            <a:r>
              <a:rPr lang="ko-KR" altLang="en-US" sz="2200" dirty="0"/>
              <a:t>선풍기  </a:t>
            </a:r>
            <a:r>
              <a:rPr lang="en-US" altLang="ko-KR" sz="2200" dirty="0"/>
              <a:t>1</a:t>
            </a:r>
            <a:r>
              <a:rPr lang="ko-KR" altLang="en-US" sz="2200" dirty="0"/>
              <a:t>달 </a:t>
            </a:r>
            <a:r>
              <a:rPr lang="ko-KR" altLang="en-US" sz="2200" dirty="0" smtClean="0"/>
              <a:t>전력 소비량 </a:t>
            </a:r>
            <a:r>
              <a:rPr lang="en-US" altLang="ko-KR" sz="2200" dirty="0"/>
              <a:t>33.75W x 8</a:t>
            </a:r>
            <a:r>
              <a:rPr lang="ko-KR" altLang="en-US" sz="2200" dirty="0"/>
              <a:t>시간 </a:t>
            </a:r>
            <a:r>
              <a:rPr lang="en-US" altLang="ko-KR" sz="2200" dirty="0"/>
              <a:t>x 30</a:t>
            </a:r>
            <a:r>
              <a:rPr lang="ko-KR" altLang="en-US" sz="2200" dirty="0"/>
              <a:t>일 </a:t>
            </a:r>
            <a:r>
              <a:rPr lang="en-US" altLang="ko-KR" sz="2200" dirty="0"/>
              <a:t>/ 1000 = </a:t>
            </a:r>
            <a:r>
              <a:rPr lang="en-US" altLang="ko-KR" sz="2200" dirty="0" smtClean="0"/>
              <a:t>8.1(kWh)</a:t>
            </a:r>
            <a:endParaRPr lang="en-US" altLang="ko-KR" sz="2200" dirty="0"/>
          </a:p>
          <a:p>
            <a:r>
              <a:rPr lang="ko-KR" altLang="en-US" sz="2200" dirty="0"/>
              <a:t>군포 무더위 쉼터 한달 선풍기 전력 소비량  </a:t>
            </a:r>
            <a:r>
              <a:rPr lang="en-US" altLang="ko-KR" sz="2200" dirty="0"/>
              <a:t>144 </a:t>
            </a:r>
            <a:r>
              <a:rPr lang="ko-KR" altLang="en-US" sz="2200" dirty="0"/>
              <a:t>* </a:t>
            </a:r>
            <a:r>
              <a:rPr lang="en-US" altLang="ko-KR" sz="2200" dirty="0"/>
              <a:t>8.1 = 1166.4(kWh</a:t>
            </a:r>
            <a:r>
              <a:rPr lang="en-US" altLang="ko-KR" sz="2200" dirty="0" smtClean="0"/>
              <a:t>)</a:t>
            </a:r>
          </a:p>
          <a:p>
            <a:endParaRPr lang="en-US" altLang="ko-KR" sz="2200" dirty="0"/>
          </a:p>
          <a:p>
            <a:r>
              <a:rPr lang="ko-KR" altLang="en-US" sz="2200" dirty="0" smtClean="0"/>
              <a:t>가정 </a:t>
            </a:r>
            <a:r>
              <a:rPr lang="en-US" altLang="ko-KR" sz="2200" dirty="0"/>
              <a:t>1) </a:t>
            </a:r>
            <a:r>
              <a:rPr lang="ko-KR" altLang="en-US" sz="2200" dirty="0"/>
              <a:t>노인시설 에어컨은 </a:t>
            </a:r>
            <a:r>
              <a:rPr lang="ko-KR" altLang="en-US" sz="2200" dirty="0" err="1"/>
              <a:t>정속형</a:t>
            </a:r>
            <a:r>
              <a:rPr lang="ko-KR" altLang="en-US" sz="2200" dirty="0"/>
              <a:t> 에어컨</a:t>
            </a:r>
            <a:r>
              <a:rPr lang="en-US" altLang="ko-KR" sz="2200" dirty="0"/>
              <a:t>, </a:t>
            </a:r>
            <a:r>
              <a:rPr lang="ko-KR" altLang="en-US" sz="2200" dirty="0"/>
              <a:t>그 외 </a:t>
            </a:r>
            <a:r>
              <a:rPr lang="ko-KR" altLang="en-US" sz="2200" dirty="0" smtClean="0"/>
              <a:t>시설 인버터 에어컨</a:t>
            </a:r>
            <a:endParaRPr lang="en-US" altLang="ko-KR" sz="2200" dirty="0" smtClean="0"/>
          </a:p>
          <a:p>
            <a:pPr marL="0" indent="0">
              <a:buNone/>
            </a:pPr>
            <a:r>
              <a:rPr lang="en-US" altLang="ko-KR" sz="2200" dirty="0" smtClean="0"/>
              <a:t>	</a:t>
            </a:r>
            <a:endParaRPr lang="en-US" altLang="ko-KR" sz="2200" dirty="0"/>
          </a:p>
          <a:p>
            <a:pPr marL="0" indent="0">
              <a:buNone/>
            </a:pPr>
            <a:endParaRPr lang="en-US" altLang="ko-KR" sz="2200" dirty="0" smtClean="0"/>
          </a:p>
          <a:p>
            <a:endParaRPr lang="en-US" altLang="ko-KR" sz="2200" dirty="0"/>
          </a:p>
          <a:p>
            <a:endParaRPr lang="en-US" altLang="ko-KR" sz="2200" dirty="0"/>
          </a:p>
          <a:p>
            <a:endParaRPr lang="ko-KR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00377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처리 과정과 분석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2" y="2539947"/>
            <a:ext cx="2963331" cy="762106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733" y="2539947"/>
            <a:ext cx="6923103" cy="314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91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결과 및 해결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200" dirty="0"/>
              <a:t>노인시설 한달 에어컨 전력 소비량 </a:t>
            </a:r>
            <a:r>
              <a:rPr lang="en-US" altLang="ko-KR" sz="2200" dirty="0"/>
              <a:t>113</a:t>
            </a:r>
            <a:r>
              <a:rPr lang="ko-KR" altLang="en-US" sz="2200" dirty="0"/>
              <a:t> *  </a:t>
            </a:r>
            <a:r>
              <a:rPr lang="en-US" altLang="ko-KR" sz="2200" dirty="0"/>
              <a:t>336 =  37968(kWh</a:t>
            </a:r>
            <a:r>
              <a:rPr lang="en-US" altLang="ko-KR" sz="2200" dirty="0" smtClean="0"/>
              <a:t>)</a:t>
            </a:r>
            <a:endParaRPr lang="en-US" altLang="ko-KR" sz="2200" dirty="0"/>
          </a:p>
          <a:p>
            <a:r>
              <a:rPr lang="ko-KR" altLang="en-US" sz="2200" dirty="0"/>
              <a:t>그 외 시설 한달 에어컨 전력 소비량</a:t>
            </a:r>
            <a:r>
              <a:rPr lang="en-US" altLang="ko-KR" sz="2200" dirty="0"/>
              <a:t>31 </a:t>
            </a:r>
            <a:r>
              <a:rPr lang="ko-KR" altLang="en-US" sz="2200" dirty="0"/>
              <a:t>* </a:t>
            </a:r>
            <a:r>
              <a:rPr lang="en-US" altLang="ko-KR" sz="2200" dirty="0"/>
              <a:t>138 = 4278(kWh)</a:t>
            </a:r>
          </a:p>
          <a:p>
            <a:endParaRPr lang="en-US" altLang="ko-KR" sz="2200" dirty="0" smtClean="0"/>
          </a:p>
          <a:p>
            <a:pPr marL="0" indent="0">
              <a:buNone/>
            </a:pPr>
            <a:r>
              <a:rPr lang="en-US" altLang="ko-KR" sz="2200" dirty="0" smtClean="0"/>
              <a:t>	</a:t>
            </a:r>
            <a:endParaRPr lang="en-US" altLang="ko-KR" sz="2200" dirty="0"/>
          </a:p>
          <a:p>
            <a:pPr marL="0" indent="0">
              <a:buNone/>
            </a:pPr>
            <a:endParaRPr lang="en-US" altLang="ko-KR" sz="2200" dirty="0" smtClean="0"/>
          </a:p>
          <a:p>
            <a:endParaRPr lang="en-US" altLang="ko-KR" sz="2200" dirty="0"/>
          </a:p>
          <a:p>
            <a:endParaRPr lang="en-US" altLang="ko-KR" sz="2200" dirty="0"/>
          </a:p>
          <a:p>
            <a:endParaRPr lang="ko-KR" altLang="en-US" sz="2200" dirty="0"/>
          </a:p>
        </p:txBody>
      </p:sp>
    </p:spTree>
    <p:extLst>
      <p:ext uri="{BB962C8B-B14F-4D97-AF65-F5344CB8AC3E}">
        <p14:creationId xmlns:p14="http://schemas.microsoft.com/office/powerpoint/2010/main" val="62914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결과 및 해결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노인시설 에어컨을 인버터로 </a:t>
            </a:r>
            <a:r>
              <a:rPr lang="ko-KR" altLang="en-US" dirty="0" err="1" smtClean="0"/>
              <a:t>바꿀시</a:t>
            </a:r>
            <a:r>
              <a:rPr lang="ko-KR" altLang="en-US" dirty="0" smtClean="0"/>
              <a:t> 기대할 수 있는 전력소비 절감</a:t>
            </a:r>
            <a:endParaRPr lang="en-US" altLang="ko-KR" dirty="0" smtClean="0"/>
          </a:p>
          <a:p>
            <a:r>
              <a:rPr lang="en-US" altLang="ko-KR" dirty="0" smtClean="0"/>
              <a:t>(</a:t>
            </a:r>
            <a:r>
              <a:rPr lang="ko-KR" altLang="en-US" dirty="0" err="1" smtClean="0"/>
              <a:t>정속형</a:t>
            </a:r>
            <a:r>
              <a:rPr lang="en-US" altLang="ko-KR" dirty="0" smtClean="0"/>
              <a:t>)</a:t>
            </a:r>
            <a:r>
              <a:rPr lang="ko-KR" altLang="en-US" dirty="0" smtClean="0"/>
              <a:t>노인시설 </a:t>
            </a:r>
            <a:r>
              <a:rPr lang="ko-KR" altLang="en-US" dirty="0"/>
              <a:t>한달 에어컨 전력 소비량 </a:t>
            </a:r>
            <a:r>
              <a:rPr lang="en-US" altLang="ko-KR" dirty="0"/>
              <a:t>113</a:t>
            </a:r>
            <a:r>
              <a:rPr lang="ko-KR" altLang="en-US" dirty="0"/>
              <a:t> *  </a:t>
            </a:r>
            <a:r>
              <a:rPr lang="en-US" altLang="ko-KR" dirty="0"/>
              <a:t>336 =  37968(kWh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(</a:t>
            </a:r>
            <a:r>
              <a:rPr lang="ko-KR" altLang="en-US" dirty="0" smtClean="0"/>
              <a:t>인버터</a:t>
            </a:r>
            <a:r>
              <a:rPr lang="en-US" altLang="ko-KR" dirty="0" smtClean="0"/>
              <a:t>)</a:t>
            </a:r>
            <a:r>
              <a:rPr lang="ko-KR" altLang="en-US" dirty="0"/>
              <a:t> 노인시설 한달 에어컨 전력 소비량 </a:t>
            </a:r>
            <a:r>
              <a:rPr lang="en-US" altLang="ko-KR" dirty="0"/>
              <a:t>113</a:t>
            </a:r>
            <a:r>
              <a:rPr lang="ko-KR" altLang="en-US" dirty="0"/>
              <a:t> *  </a:t>
            </a:r>
            <a:r>
              <a:rPr lang="en-US" altLang="ko-KR" dirty="0" smtClean="0"/>
              <a:t>138 </a:t>
            </a:r>
            <a:r>
              <a:rPr lang="en-US" altLang="ko-KR" dirty="0"/>
              <a:t>= </a:t>
            </a:r>
            <a:r>
              <a:rPr lang="en-US" altLang="ko-KR" dirty="0" smtClean="0"/>
              <a:t>19872(kWh)</a:t>
            </a:r>
          </a:p>
          <a:p>
            <a:r>
              <a:rPr lang="en-US" altLang="ko-KR" dirty="0" smtClean="0"/>
              <a:t>37968 – 19872 = 18906</a:t>
            </a:r>
          </a:p>
          <a:p>
            <a:r>
              <a:rPr lang="en-US" altLang="ko-KR" dirty="0" smtClean="0"/>
              <a:t>18906 / 37968 </a:t>
            </a:r>
            <a:r>
              <a:rPr lang="en-US" altLang="ko-KR" dirty="0"/>
              <a:t>= </a:t>
            </a:r>
            <a:r>
              <a:rPr lang="en-US" altLang="ko-KR" dirty="0" smtClean="0"/>
              <a:t>0.4766118836915297</a:t>
            </a:r>
          </a:p>
          <a:p>
            <a:r>
              <a:rPr lang="ko-KR" altLang="en-US" dirty="0" smtClean="0"/>
              <a:t>약 </a:t>
            </a:r>
            <a:r>
              <a:rPr lang="en-US" altLang="ko-KR" dirty="0" smtClean="0"/>
              <a:t>47.6%</a:t>
            </a:r>
            <a:r>
              <a:rPr lang="ko-KR" altLang="en-US" dirty="0" smtClean="0"/>
              <a:t>의 전력을 절약할 수 있다</a:t>
            </a:r>
            <a:r>
              <a:rPr lang="en-US" altLang="ko-KR" dirty="0" smtClean="0"/>
              <a:t>.</a:t>
            </a:r>
            <a:endParaRPr lang="en-US" altLang="ko-KR" dirty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8011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데이터셋</a:t>
            </a:r>
            <a:r>
              <a:rPr lang="ko-KR" altLang="en-US" dirty="0" smtClean="0"/>
              <a:t> 출처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경기 </a:t>
            </a:r>
            <a:r>
              <a:rPr lang="ko-KR" altLang="en-US" dirty="0" err="1" smtClean="0"/>
              <a:t>데이터드림</a:t>
            </a:r>
            <a:endParaRPr lang="en-US" altLang="ko-KR" dirty="0" smtClean="0"/>
          </a:p>
          <a:p>
            <a:r>
              <a:rPr lang="en-US" altLang="ko-KR" dirty="0">
                <a:hlinkClick r:id="rId2"/>
              </a:rPr>
              <a:t>https://data.gg.go.kr/portal/data/service/selectServicePage.do?page=1&amp;sortColumn=&amp;sortDirection=&amp;infId=4FSFNY7BANKX85VT7V9I13311186&amp;infSeq=1&amp;searchWord=%EB%AC%B4%EB%8D%94%EC%9C%84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4971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분석의 목적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군포에 있는 무더위 쉼터에서 사용하는 에어컨과 선풍기의 개수를 알아본다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이를 토대로 무더위 쉼터에서 사용하는 전력량을 얼추 알 수 있기 </a:t>
            </a:r>
            <a:r>
              <a:rPr lang="en-US" altLang="ko-KR" dirty="0" smtClean="0"/>
              <a:t>  </a:t>
            </a:r>
            <a:r>
              <a:rPr lang="ko-KR" altLang="en-US" dirty="0" smtClean="0"/>
              <a:t>때문에 군포 무더위 쉼터에 사용되는 전력량 조절에 도움이 되기    위해 데이터 분석을 하였다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6046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분석의 목적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2" y="2595559"/>
            <a:ext cx="6096851" cy="3593575"/>
          </a:xfrm>
          <a:prstGeom prst="rect">
            <a:avLst/>
          </a:prstGeom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98534" y="2595559"/>
            <a:ext cx="5960533" cy="787247"/>
          </a:xfrm>
        </p:spPr>
        <p:txBody>
          <a:bodyPr>
            <a:normAutofit lnSpcReduction="10000"/>
          </a:bodyPr>
          <a:lstStyle/>
          <a:p>
            <a:r>
              <a:rPr lang="en-US" altLang="ko-KR" dirty="0">
                <a:hlinkClick r:id="rId3"/>
              </a:rPr>
              <a:t>https://www.hankyung.com/it/article/201906114497g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1302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분석의 목적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2" y="2485861"/>
            <a:ext cx="7306695" cy="2343477"/>
          </a:xfrm>
          <a:prstGeom prst="rect">
            <a:avLst/>
          </a:prstGeom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95402" y="4906959"/>
            <a:ext cx="7831973" cy="787247"/>
          </a:xfrm>
        </p:spPr>
        <p:txBody>
          <a:bodyPr>
            <a:normAutofit/>
          </a:bodyPr>
          <a:lstStyle/>
          <a:p>
            <a:r>
              <a:rPr lang="ko-KR" altLang="en-US" dirty="0" smtClean="0">
                <a:hlinkClick r:id="rId3"/>
              </a:rPr>
              <a:t>출처 </a:t>
            </a:r>
            <a:r>
              <a:rPr lang="en-US" altLang="ko-KR" dirty="0" smtClean="0">
                <a:hlinkClick r:id="rId3"/>
              </a:rPr>
              <a:t>: https</a:t>
            </a:r>
            <a:r>
              <a:rPr lang="en-US" altLang="ko-KR" dirty="0">
                <a:hlinkClick r:id="rId3"/>
              </a:rPr>
              <a:t>://view.asiae.co.kr/article/2019060610274173300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797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분석을 위한 전처리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041" y="2458919"/>
            <a:ext cx="5668166" cy="1686160"/>
          </a:xfr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041" y="4145078"/>
            <a:ext cx="10058400" cy="203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02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분석을 위한 전처리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2" y="2581869"/>
            <a:ext cx="6373114" cy="581106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899" y="3162975"/>
            <a:ext cx="9053944" cy="3013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85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처리 과정과 분석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993" y="2536883"/>
            <a:ext cx="5068007" cy="334852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519" y="2536883"/>
            <a:ext cx="2324424" cy="523948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677" y="3311715"/>
            <a:ext cx="2210108" cy="91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39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처리 과정과 분석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2" y="2629427"/>
            <a:ext cx="6792273" cy="113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71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215" y="748146"/>
            <a:ext cx="10083338" cy="5353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24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자연주의">
  <a:themeElements>
    <a:clrScheme name="자연주의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자연주의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자연주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160</TotalTime>
  <Words>216</Words>
  <Application>Microsoft Office PowerPoint</Application>
  <PresentationFormat>와이드스크린</PresentationFormat>
  <Paragraphs>42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9" baseType="lpstr">
      <vt:lpstr>돋움</vt:lpstr>
      <vt:lpstr>바탕</vt:lpstr>
      <vt:lpstr>Arial</vt:lpstr>
      <vt:lpstr>Garamond</vt:lpstr>
      <vt:lpstr>자연주의</vt:lpstr>
      <vt:lpstr>군포 무더위 쉼터 전력 절감 분석</vt:lpstr>
      <vt:lpstr>데이터 분석의 목적</vt:lpstr>
      <vt:lpstr>데이터 분석의 목적</vt:lpstr>
      <vt:lpstr>데이터 분석의 목적</vt:lpstr>
      <vt:lpstr>데이터 분석을 위한 전처리</vt:lpstr>
      <vt:lpstr>데이터 분석을 위한 전처리</vt:lpstr>
      <vt:lpstr>데이터 처리 과정과 분석</vt:lpstr>
      <vt:lpstr>데이터 처리 과정과 분석</vt:lpstr>
      <vt:lpstr>PowerPoint 프레젠테이션</vt:lpstr>
      <vt:lpstr>결과 및 해결</vt:lpstr>
      <vt:lpstr>데이터 처리 과정과 분석</vt:lpstr>
      <vt:lpstr>결과 및 해결</vt:lpstr>
      <vt:lpstr>결과 및 해결</vt:lpstr>
      <vt:lpstr>데이터셋 출처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무더위 쉼터 데이터 분석</dc:title>
  <dc:creator>Admin</dc:creator>
  <cp:lastModifiedBy>Admin</cp:lastModifiedBy>
  <cp:revision>32</cp:revision>
  <dcterms:created xsi:type="dcterms:W3CDTF">2019-06-12T04:00:35Z</dcterms:created>
  <dcterms:modified xsi:type="dcterms:W3CDTF">2019-06-13T03:10:25Z</dcterms:modified>
</cp:coreProperties>
</file>